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"/>
  </p:notesMasterIdLst>
  <p:sldIdLst>
    <p:sldId id="267" r:id="rId2"/>
    <p:sldId id="268" r:id="rId3"/>
  </p:sldIdLst>
  <p:sldSz cx="18000663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78E2"/>
    <a:srgbClr val="E3F1D9"/>
    <a:srgbClr val="DEECF8"/>
    <a:srgbClr val="ECE9FC"/>
    <a:srgbClr val="EBE9FB"/>
    <a:srgbClr val="44AFBA"/>
    <a:srgbClr val="D9EFF1"/>
    <a:srgbClr val="CDC8F3"/>
    <a:srgbClr val="EAE9FA"/>
    <a:srgbClr val="2C6B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00"/>
    <p:restoredTop sz="94719"/>
  </p:normalViewPr>
  <p:slideViewPr>
    <p:cSldViewPr snapToGrid="0">
      <p:cViewPr>
        <p:scale>
          <a:sx n="78" d="100"/>
          <a:sy n="78" d="100"/>
        </p:scale>
        <p:origin x="1328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4D493-EEA1-4907-B24F-18B5C5901DB5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77788" y="1143000"/>
            <a:ext cx="701357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12F22-00C3-4885-955A-45F5AD709C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08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51089" rtl="0" eaLnBrk="1" latinLnBrk="0" hangingPunct="1">
      <a:defRPr sz="1378" kern="1200">
        <a:solidFill>
          <a:schemeClr val="tx1"/>
        </a:solidFill>
        <a:latin typeface="+mn-lt"/>
        <a:ea typeface="+mn-ea"/>
        <a:cs typeface="+mn-cs"/>
      </a:defRPr>
    </a:lvl1pPr>
    <a:lvl2pPr marL="525544" algn="l" defTabSz="1051089" rtl="0" eaLnBrk="1" latinLnBrk="0" hangingPunct="1">
      <a:defRPr sz="1378" kern="1200">
        <a:solidFill>
          <a:schemeClr val="tx1"/>
        </a:solidFill>
        <a:latin typeface="+mn-lt"/>
        <a:ea typeface="+mn-ea"/>
        <a:cs typeface="+mn-cs"/>
      </a:defRPr>
    </a:lvl2pPr>
    <a:lvl3pPr marL="1051089" algn="l" defTabSz="1051089" rtl="0" eaLnBrk="1" latinLnBrk="0" hangingPunct="1">
      <a:defRPr sz="1378" kern="1200">
        <a:solidFill>
          <a:schemeClr val="tx1"/>
        </a:solidFill>
        <a:latin typeface="+mn-lt"/>
        <a:ea typeface="+mn-ea"/>
        <a:cs typeface="+mn-cs"/>
      </a:defRPr>
    </a:lvl3pPr>
    <a:lvl4pPr marL="1576634" algn="l" defTabSz="1051089" rtl="0" eaLnBrk="1" latinLnBrk="0" hangingPunct="1">
      <a:defRPr sz="1378" kern="1200">
        <a:solidFill>
          <a:schemeClr val="tx1"/>
        </a:solidFill>
        <a:latin typeface="+mn-lt"/>
        <a:ea typeface="+mn-ea"/>
        <a:cs typeface="+mn-cs"/>
      </a:defRPr>
    </a:lvl4pPr>
    <a:lvl5pPr marL="2102177" algn="l" defTabSz="1051089" rtl="0" eaLnBrk="1" latinLnBrk="0" hangingPunct="1">
      <a:defRPr sz="1378" kern="1200">
        <a:solidFill>
          <a:schemeClr val="tx1"/>
        </a:solidFill>
        <a:latin typeface="+mn-lt"/>
        <a:ea typeface="+mn-ea"/>
        <a:cs typeface="+mn-cs"/>
      </a:defRPr>
    </a:lvl5pPr>
    <a:lvl6pPr marL="2627721" algn="l" defTabSz="1051089" rtl="0" eaLnBrk="1" latinLnBrk="0" hangingPunct="1">
      <a:defRPr sz="1378" kern="1200">
        <a:solidFill>
          <a:schemeClr val="tx1"/>
        </a:solidFill>
        <a:latin typeface="+mn-lt"/>
        <a:ea typeface="+mn-ea"/>
        <a:cs typeface="+mn-cs"/>
      </a:defRPr>
    </a:lvl6pPr>
    <a:lvl7pPr marL="3153267" algn="l" defTabSz="1051089" rtl="0" eaLnBrk="1" latinLnBrk="0" hangingPunct="1">
      <a:defRPr sz="1378" kern="1200">
        <a:solidFill>
          <a:schemeClr val="tx1"/>
        </a:solidFill>
        <a:latin typeface="+mn-lt"/>
        <a:ea typeface="+mn-ea"/>
        <a:cs typeface="+mn-cs"/>
      </a:defRPr>
    </a:lvl7pPr>
    <a:lvl8pPr marL="3678811" algn="l" defTabSz="1051089" rtl="0" eaLnBrk="1" latinLnBrk="0" hangingPunct="1">
      <a:defRPr sz="1378" kern="1200">
        <a:solidFill>
          <a:schemeClr val="tx1"/>
        </a:solidFill>
        <a:latin typeface="+mn-lt"/>
        <a:ea typeface="+mn-ea"/>
        <a:cs typeface="+mn-cs"/>
      </a:defRPr>
    </a:lvl8pPr>
    <a:lvl9pPr marL="4204356" algn="l" defTabSz="1051089" rtl="0" eaLnBrk="1" latinLnBrk="0" hangingPunct="1">
      <a:defRPr sz="137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296173"/>
            <a:ext cx="13500497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4159854"/>
            <a:ext cx="13500497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535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9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421669"/>
            <a:ext cx="3881393" cy="671186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421669"/>
            <a:ext cx="11419171" cy="671186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621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32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974511"/>
            <a:ext cx="15525572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5300193"/>
            <a:ext cx="15525572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8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108344"/>
            <a:ext cx="7650282" cy="5025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108344"/>
            <a:ext cx="7650282" cy="50251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118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421669"/>
            <a:ext cx="15525572" cy="153084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941510"/>
            <a:ext cx="7615123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893014"/>
            <a:ext cx="7615123" cy="4255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941510"/>
            <a:ext cx="7652626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893014"/>
            <a:ext cx="7652626" cy="4255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627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157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2396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528002"/>
            <a:ext cx="5805682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140340"/>
            <a:ext cx="9112836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376011"/>
            <a:ext cx="5805682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742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528002"/>
            <a:ext cx="5805682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140340"/>
            <a:ext cx="9112836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2376011"/>
            <a:ext cx="5805682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812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421669"/>
            <a:ext cx="15525572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108344"/>
            <a:ext cx="15525572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7340702"/>
            <a:ext cx="4050149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E2F3F-BD94-4DDB-A168-C2C31B9A59D0}" type="datetimeFigureOut">
              <a:rPr lang="zh-CN" altLang="en-US" smtClean="0"/>
              <a:t>2023/9/27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7340702"/>
            <a:ext cx="6075224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7340702"/>
            <a:ext cx="4050149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2210-BD20-47D6-A4DC-5E62338E15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69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image" Target="../media/image2.png"/><Relationship Id="rId21" Type="http://schemas.openxmlformats.org/officeDocument/2006/relationships/image" Target="../media/image17.png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image" Target="../media/image1.pn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矩形: 圆角 6">
            <a:extLst>
              <a:ext uri="{FF2B5EF4-FFF2-40B4-BE49-F238E27FC236}">
                <a16:creationId xmlns:a16="http://schemas.microsoft.com/office/drawing/2014/main" id="{62C4B98D-1859-8286-EF00-C6BD1B73FF2C}"/>
              </a:ext>
            </a:extLst>
          </p:cNvPr>
          <p:cNvSpPr/>
          <p:nvPr/>
        </p:nvSpPr>
        <p:spPr>
          <a:xfrm>
            <a:off x="657249" y="4793161"/>
            <a:ext cx="3986106" cy="872038"/>
          </a:xfrm>
          <a:prstGeom prst="roundRect">
            <a:avLst>
              <a:gd name="adj" fmla="val 91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矩形: 圆角 6">
            <a:extLst>
              <a:ext uri="{FF2B5EF4-FFF2-40B4-BE49-F238E27FC236}">
                <a16:creationId xmlns:a16="http://schemas.microsoft.com/office/drawing/2014/main" id="{F3F2FFF0-1EC9-0430-0EAE-796E16E8A921}"/>
              </a:ext>
            </a:extLst>
          </p:cNvPr>
          <p:cNvSpPr/>
          <p:nvPr/>
        </p:nvSpPr>
        <p:spPr>
          <a:xfrm>
            <a:off x="1388654" y="6180541"/>
            <a:ext cx="3680675" cy="996244"/>
          </a:xfrm>
          <a:prstGeom prst="roundRect">
            <a:avLst>
              <a:gd name="adj" fmla="val 586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任意形状 165">
            <a:extLst>
              <a:ext uri="{FF2B5EF4-FFF2-40B4-BE49-F238E27FC236}">
                <a16:creationId xmlns:a16="http://schemas.microsoft.com/office/drawing/2014/main" id="{12888BE4-7A1B-F756-5A4A-21192B37FB0A}"/>
              </a:ext>
            </a:extLst>
          </p:cNvPr>
          <p:cNvSpPr/>
          <p:nvPr/>
        </p:nvSpPr>
        <p:spPr>
          <a:xfrm flipH="1">
            <a:off x="9664657" y="2389869"/>
            <a:ext cx="2333377" cy="1475282"/>
          </a:xfrm>
          <a:custGeom>
            <a:avLst/>
            <a:gdLst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078831 w 2294145"/>
              <a:gd name="connsiteY2" fmla="*/ 220579 h 770021"/>
              <a:gd name="connsiteX3" fmla="*/ 1580147 w 2294145"/>
              <a:gd name="connsiteY3" fmla="*/ 609600 h 770021"/>
              <a:gd name="connsiteX4" fmla="*/ 2294021 w 2294145"/>
              <a:gd name="connsiteY4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310020"/>
              <a:gd name="connsiteY0" fmla="*/ 0 h 770021"/>
              <a:gd name="connsiteX1" fmla="*/ 922254 w 2310020"/>
              <a:gd name="connsiteY1" fmla="*/ 160421 h 770021"/>
              <a:gd name="connsiteX2" fmla="*/ 1596022 w 2310020"/>
              <a:gd name="connsiteY2" fmla="*/ 609600 h 770021"/>
              <a:gd name="connsiteX3" fmla="*/ 2309896 w 2310020"/>
              <a:gd name="connsiteY3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0020" h="770021">
                <a:moveTo>
                  <a:pt x="0" y="0"/>
                </a:moveTo>
                <a:cubicBezTo>
                  <a:pt x="311651" y="5849"/>
                  <a:pt x="656250" y="58821"/>
                  <a:pt x="922254" y="160421"/>
                </a:cubicBezTo>
                <a:cubicBezTo>
                  <a:pt x="1188258" y="262021"/>
                  <a:pt x="1364748" y="508000"/>
                  <a:pt x="1596022" y="609600"/>
                </a:cubicBezTo>
                <a:cubicBezTo>
                  <a:pt x="1798554" y="701174"/>
                  <a:pt x="2319254" y="769353"/>
                  <a:pt x="2309896" y="77002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7" name="矩形: 圆角 6">
            <a:extLst>
              <a:ext uri="{FF2B5EF4-FFF2-40B4-BE49-F238E27FC236}">
                <a16:creationId xmlns:a16="http://schemas.microsoft.com/office/drawing/2014/main" id="{C5C06DF0-586A-E46C-6AE0-E7FC1E132207}"/>
              </a:ext>
            </a:extLst>
          </p:cNvPr>
          <p:cNvSpPr/>
          <p:nvPr/>
        </p:nvSpPr>
        <p:spPr>
          <a:xfrm>
            <a:off x="12027105" y="6362845"/>
            <a:ext cx="4481360" cy="1187345"/>
          </a:xfrm>
          <a:prstGeom prst="roundRect">
            <a:avLst>
              <a:gd name="adj" fmla="val 91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矩形: 圆角 6">
            <a:extLst>
              <a:ext uri="{FF2B5EF4-FFF2-40B4-BE49-F238E27FC236}">
                <a16:creationId xmlns:a16="http://schemas.microsoft.com/office/drawing/2014/main" id="{9B306E99-C07C-19CC-25D0-2DAA9B6D064B}"/>
              </a:ext>
            </a:extLst>
          </p:cNvPr>
          <p:cNvSpPr/>
          <p:nvPr/>
        </p:nvSpPr>
        <p:spPr>
          <a:xfrm>
            <a:off x="12272328" y="4867255"/>
            <a:ext cx="5017116" cy="1187345"/>
          </a:xfrm>
          <a:prstGeom prst="roundRect">
            <a:avLst>
              <a:gd name="adj" fmla="val 91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矩形: 圆角 6">
            <a:extLst>
              <a:ext uri="{FF2B5EF4-FFF2-40B4-BE49-F238E27FC236}">
                <a16:creationId xmlns:a16="http://schemas.microsoft.com/office/drawing/2014/main" id="{C8644A4A-BB1A-D50F-6727-5459C5199FE8}"/>
              </a:ext>
            </a:extLst>
          </p:cNvPr>
          <p:cNvSpPr/>
          <p:nvPr/>
        </p:nvSpPr>
        <p:spPr>
          <a:xfrm>
            <a:off x="11964413" y="3282221"/>
            <a:ext cx="5886515" cy="1187345"/>
          </a:xfrm>
          <a:prstGeom prst="roundRect">
            <a:avLst>
              <a:gd name="adj" fmla="val 91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矩形: 圆角 6">
            <a:extLst>
              <a:ext uri="{FF2B5EF4-FFF2-40B4-BE49-F238E27FC236}">
                <a16:creationId xmlns:a16="http://schemas.microsoft.com/office/drawing/2014/main" id="{A3F848D1-3C58-D035-0975-C431D28D4271}"/>
              </a:ext>
            </a:extLst>
          </p:cNvPr>
          <p:cNvSpPr/>
          <p:nvPr/>
        </p:nvSpPr>
        <p:spPr>
          <a:xfrm>
            <a:off x="1507125" y="367534"/>
            <a:ext cx="3442695" cy="883762"/>
          </a:xfrm>
          <a:prstGeom prst="roundRect">
            <a:avLst>
              <a:gd name="adj" fmla="val 805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71FE385D-0A89-FB7A-6DC4-92FFD5C1A652}"/>
              </a:ext>
            </a:extLst>
          </p:cNvPr>
          <p:cNvGrpSpPr/>
          <p:nvPr/>
        </p:nvGrpSpPr>
        <p:grpSpPr>
          <a:xfrm>
            <a:off x="1605758" y="444377"/>
            <a:ext cx="3262893" cy="743248"/>
            <a:chOff x="6904960" y="626713"/>
            <a:chExt cx="2074974" cy="422159"/>
          </a:xfrm>
        </p:grpSpPr>
        <p:pic>
          <p:nvPicPr>
            <p:cNvPr id="172" name="图片 171">
              <a:extLst>
                <a:ext uri="{FF2B5EF4-FFF2-40B4-BE49-F238E27FC236}">
                  <a16:creationId xmlns:a16="http://schemas.microsoft.com/office/drawing/2014/main" id="{317D96CB-0896-9344-1562-A4E138B95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6904960" y="626714"/>
              <a:ext cx="476771" cy="422158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173" name="图片 172">
              <a:extLst>
                <a:ext uri="{FF2B5EF4-FFF2-40B4-BE49-F238E27FC236}">
                  <a16:creationId xmlns:a16="http://schemas.microsoft.com/office/drawing/2014/main" id="{B567E426-303B-B85F-6CBE-8D454966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34467" y="626713"/>
              <a:ext cx="476771" cy="422158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BBED743E-47D1-7CE4-3F07-56656EB20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</a:blip>
            <a:stretch>
              <a:fillRect/>
            </a:stretch>
          </p:blipFill>
          <p:spPr>
            <a:xfrm>
              <a:off x="7966688" y="626713"/>
              <a:ext cx="476771" cy="422158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175" name="图片 174">
              <a:extLst>
                <a:ext uri="{FF2B5EF4-FFF2-40B4-BE49-F238E27FC236}">
                  <a16:creationId xmlns:a16="http://schemas.microsoft.com/office/drawing/2014/main" id="{885D2006-EF64-BB88-8834-444D351A5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5000"/>
            </a:blip>
            <a:stretch>
              <a:fillRect/>
            </a:stretch>
          </p:blipFill>
          <p:spPr>
            <a:xfrm>
              <a:off x="8503163" y="626713"/>
              <a:ext cx="476771" cy="422158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222EA8D1-AE2A-50B9-5F07-9327A46FC124}"/>
              </a:ext>
            </a:extLst>
          </p:cNvPr>
          <p:cNvSpPr txBox="1"/>
          <p:nvPr/>
        </p:nvSpPr>
        <p:spPr>
          <a:xfrm>
            <a:off x="1507124" y="1208042"/>
            <a:ext cx="3623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Unconditional Generation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CC6BEE3D-3485-1FC2-FA9E-0495DCC5BE27}"/>
              </a:ext>
            </a:extLst>
          </p:cNvPr>
          <p:cNvSpPr txBox="1"/>
          <p:nvPr/>
        </p:nvSpPr>
        <p:spPr>
          <a:xfrm>
            <a:off x="577341" y="2741342"/>
            <a:ext cx="4584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Bi-directional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Prediction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38763CF8-85A8-6A5B-797C-D9692595DB89}"/>
              </a:ext>
            </a:extLst>
          </p:cNvPr>
          <p:cNvSpPr txBox="1"/>
          <p:nvPr/>
        </p:nvSpPr>
        <p:spPr>
          <a:xfrm>
            <a:off x="1128337" y="5610372"/>
            <a:ext cx="3065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Animation</a:t>
            </a:r>
            <a:endParaRPr lang="zh-CN" altLang="en-US" sz="2400" dirty="0"/>
          </a:p>
        </p:txBody>
      </p:sp>
      <p:sp>
        <p:nvSpPr>
          <p:cNvPr id="179" name="矩形: 圆角 6">
            <a:extLst>
              <a:ext uri="{FF2B5EF4-FFF2-40B4-BE49-F238E27FC236}">
                <a16:creationId xmlns:a16="http://schemas.microsoft.com/office/drawing/2014/main" id="{E0E42E85-7D9D-CA13-FD15-B2384F27A726}"/>
              </a:ext>
            </a:extLst>
          </p:cNvPr>
          <p:cNvSpPr/>
          <p:nvPr/>
        </p:nvSpPr>
        <p:spPr>
          <a:xfrm>
            <a:off x="12085667" y="190383"/>
            <a:ext cx="4322510" cy="1209003"/>
          </a:xfrm>
          <a:prstGeom prst="roundRect">
            <a:avLst>
              <a:gd name="adj" fmla="val 7388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矩形: 圆角 6">
            <a:extLst>
              <a:ext uri="{FF2B5EF4-FFF2-40B4-BE49-F238E27FC236}">
                <a16:creationId xmlns:a16="http://schemas.microsoft.com/office/drawing/2014/main" id="{D891F463-FF8A-4180-097F-CF5D2D41ABC0}"/>
              </a:ext>
            </a:extLst>
          </p:cNvPr>
          <p:cNvSpPr/>
          <p:nvPr/>
        </p:nvSpPr>
        <p:spPr>
          <a:xfrm>
            <a:off x="11715680" y="1796981"/>
            <a:ext cx="5886515" cy="1187345"/>
          </a:xfrm>
          <a:prstGeom prst="roundRect">
            <a:avLst>
              <a:gd name="adj" fmla="val 919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" name="任意形状 181">
            <a:extLst>
              <a:ext uri="{FF2B5EF4-FFF2-40B4-BE49-F238E27FC236}">
                <a16:creationId xmlns:a16="http://schemas.microsoft.com/office/drawing/2014/main" id="{F9D96894-F0E5-563F-62C5-EC1C14494CFA}"/>
              </a:ext>
            </a:extLst>
          </p:cNvPr>
          <p:cNvSpPr/>
          <p:nvPr/>
        </p:nvSpPr>
        <p:spPr>
          <a:xfrm>
            <a:off x="4950503" y="2389871"/>
            <a:ext cx="2593145" cy="1478015"/>
          </a:xfrm>
          <a:custGeom>
            <a:avLst/>
            <a:gdLst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078831 w 2294145"/>
              <a:gd name="connsiteY2" fmla="*/ 220579 h 770021"/>
              <a:gd name="connsiteX3" fmla="*/ 1580147 w 2294145"/>
              <a:gd name="connsiteY3" fmla="*/ 609600 h 770021"/>
              <a:gd name="connsiteX4" fmla="*/ 2294021 w 2294145"/>
              <a:gd name="connsiteY4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310020"/>
              <a:gd name="connsiteY0" fmla="*/ 0 h 770021"/>
              <a:gd name="connsiteX1" fmla="*/ 922254 w 2310020"/>
              <a:gd name="connsiteY1" fmla="*/ 160421 h 770021"/>
              <a:gd name="connsiteX2" fmla="*/ 1596022 w 2310020"/>
              <a:gd name="connsiteY2" fmla="*/ 609600 h 770021"/>
              <a:gd name="connsiteX3" fmla="*/ 2309896 w 2310020"/>
              <a:gd name="connsiteY3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0020" h="770021">
                <a:moveTo>
                  <a:pt x="0" y="0"/>
                </a:moveTo>
                <a:cubicBezTo>
                  <a:pt x="311651" y="5849"/>
                  <a:pt x="656250" y="58821"/>
                  <a:pt x="922254" y="160421"/>
                </a:cubicBezTo>
                <a:cubicBezTo>
                  <a:pt x="1188258" y="262021"/>
                  <a:pt x="1364748" y="508000"/>
                  <a:pt x="1596022" y="609600"/>
                </a:cubicBezTo>
                <a:cubicBezTo>
                  <a:pt x="1798554" y="701174"/>
                  <a:pt x="2319254" y="769353"/>
                  <a:pt x="2309896" y="77002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3" name="任意形状 182">
            <a:extLst>
              <a:ext uri="{FF2B5EF4-FFF2-40B4-BE49-F238E27FC236}">
                <a16:creationId xmlns:a16="http://schemas.microsoft.com/office/drawing/2014/main" id="{C5598BD7-D4F2-3BF9-D7C0-9A424C799552}"/>
              </a:ext>
            </a:extLst>
          </p:cNvPr>
          <p:cNvSpPr/>
          <p:nvPr/>
        </p:nvSpPr>
        <p:spPr>
          <a:xfrm flipV="1">
            <a:off x="5068428" y="3859877"/>
            <a:ext cx="2459018" cy="2801566"/>
          </a:xfrm>
          <a:custGeom>
            <a:avLst/>
            <a:gdLst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078831 w 2294145"/>
              <a:gd name="connsiteY2" fmla="*/ 220579 h 770021"/>
              <a:gd name="connsiteX3" fmla="*/ 1580147 w 2294145"/>
              <a:gd name="connsiteY3" fmla="*/ 609600 h 770021"/>
              <a:gd name="connsiteX4" fmla="*/ 2294021 w 2294145"/>
              <a:gd name="connsiteY4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310020"/>
              <a:gd name="connsiteY0" fmla="*/ 0 h 770021"/>
              <a:gd name="connsiteX1" fmla="*/ 922254 w 2310020"/>
              <a:gd name="connsiteY1" fmla="*/ 160421 h 770021"/>
              <a:gd name="connsiteX2" fmla="*/ 1596022 w 2310020"/>
              <a:gd name="connsiteY2" fmla="*/ 609600 h 770021"/>
              <a:gd name="connsiteX3" fmla="*/ 2309896 w 2310020"/>
              <a:gd name="connsiteY3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0020" h="770021">
                <a:moveTo>
                  <a:pt x="0" y="0"/>
                </a:moveTo>
                <a:cubicBezTo>
                  <a:pt x="311651" y="5849"/>
                  <a:pt x="656250" y="58821"/>
                  <a:pt x="922254" y="160421"/>
                </a:cubicBezTo>
                <a:cubicBezTo>
                  <a:pt x="1188258" y="262021"/>
                  <a:pt x="1364748" y="508000"/>
                  <a:pt x="1596022" y="609600"/>
                </a:cubicBezTo>
                <a:cubicBezTo>
                  <a:pt x="1798554" y="701174"/>
                  <a:pt x="2319254" y="769353"/>
                  <a:pt x="2309896" y="77002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4" name="任意形状 183">
            <a:extLst>
              <a:ext uri="{FF2B5EF4-FFF2-40B4-BE49-F238E27FC236}">
                <a16:creationId xmlns:a16="http://schemas.microsoft.com/office/drawing/2014/main" id="{919C6589-5228-B71F-1C6D-132F01C06C46}"/>
              </a:ext>
            </a:extLst>
          </p:cNvPr>
          <p:cNvSpPr/>
          <p:nvPr/>
        </p:nvSpPr>
        <p:spPr>
          <a:xfrm flipH="1">
            <a:off x="9594668" y="830681"/>
            <a:ext cx="2458470" cy="3045822"/>
          </a:xfrm>
          <a:custGeom>
            <a:avLst/>
            <a:gdLst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078831 w 2294145"/>
              <a:gd name="connsiteY2" fmla="*/ 220579 h 770021"/>
              <a:gd name="connsiteX3" fmla="*/ 1580147 w 2294145"/>
              <a:gd name="connsiteY3" fmla="*/ 609600 h 770021"/>
              <a:gd name="connsiteX4" fmla="*/ 2294021 w 2294145"/>
              <a:gd name="connsiteY4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310020"/>
              <a:gd name="connsiteY0" fmla="*/ 0 h 770021"/>
              <a:gd name="connsiteX1" fmla="*/ 922254 w 2310020"/>
              <a:gd name="connsiteY1" fmla="*/ 160421 h 770021"/>
              <a:gd name="connsiteX2" fmla="*/ 1596022 w 2310020"/>
              <a:gd name="connsiteY2" fmla="*/ 609600 h 770021"/>
              <a:gd name="connsiteX3" fmla="*/ 2309896 w 2310020"/>
              <a:gd name="connsiteY3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0020" h="770021">
                <a:moveTo>
                  <a:pt x="0" y="0"/>
                </a:moveTo>
                <a:cubicBezTo>
                  <a:pt x="311651" y="5849"/>
                  <a:pt x="656250" y="58821"/>
                  <a:pt x="922254" y="160421"/>
                </a:cubicBezTo>
                <a:cubicBezTo>
                  <a:pt x="1188258" y="262021"/>
                  <a:pt x="1364748" y="508000"/>
                  <a:pt x="1596022" y="609600"/>
                </a:cubicBezTo>
                <a:cubicBezTo>
                  <a:pt x="1798554" y="701174"/>
                  <a:pt x="2319254" y="769353"/>
                  <a:pt x="2309896" y="77002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85" name="图片 184">
            <a:extLst>
              <a:ext uri="{FF2B5EF4-FFF2-40B4-BE49-F238E27FC236}">
                <a16:creationId xmlns:a16="http://schemas.microsoft.com/office/drawing/2014/main" id="{ED4AB8DD-BF48-E417-5B18-744C4B12AB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25001"/>
          <a:stretch/>
        </p:blipFill>
        <p:spPr>
          <a:xfrm>
            <a:off x="11799497" y="1881937"/>
            <a:ext cx="5713512" cy="1008000"/>
          </a:xfrm>
          <a:prstGeom prst="rect">
            <a:avLst/>
          </a:prstGeom>
        </p:spPr>
      </p:pic>
      <p:pic>
        <p:nvPicPr>
          <p:cNvPr id="186" name="图片 185">
            <a:extLst>
              <a:ext uri="{FF2B5EF4-FFF2-40B4-BE49-F238E27FC236}">
                <a16:creationId xmlns:a16="http://schemas.microsoft.com/office/drawing/2014/main" id="{F7D6828C-BE58-9660-E1CB-EDDC29409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0259" y="263496"/>
            <a:ext cx="4142824" cy="1008000"/>
          </a:xfrm>
          <a:prstGeom prst="rect">
            <a:avLst/>
          </a:prstGeom>
        </p:spPr>
      </p:pic>
      <p:sp>
        <p:nvSpPr>
          <p:cNvPr id="187" name="文本框 186">
            <a:extLst>
              <a:ext uri="{FF2B5EF4-FFF2-40B4-BE49-F238E27FC236}">
                <a16:creationId xmlns:a16="http://schemas.microsoft.com/office/drawing/2014/main" id="{6CF10C26-7923-C76D-63C2-57495D198CA2}"/>
              </a:ext>
            </a:extLst>
          </p:cNvPr>
          <p:cNvSpPr txBox="1"/>
          <p:nvPr/>
        </p:nvSpPr>
        <p:spPr>
          <a:xfrm>
            <a:off x="102598" y="4213321"/>
            <a:ext cx="4388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 Video ﻿Interpolation</a:t>
            </a:r>
          </a:p>
        </p:txBody>
      </p:sp>
      <p:sp>
        <p:nvSpPr>
          <p:cNvPr id="188" name="矩形: 圆角 6">
            <a:extLst>
              <a:ext uri="{FF2B5EF4-FFF2-40B4-BE49-F238E27FC236}">
                <a16:creationId xmlns:a16="http://schemas.microsoft.com/office/drawing/2014/main" id="{8AFFD622-FAD2-9951-166E-1D5F61D51CC1}"/>
              </a:ext>
            </a:extLst>
          </p:cNvPr>
          <p:cNvSpPr/>
          <p:nvPr/>
        </p:nvSpPr>
        <p:spPr>
          <a:xfrm>
            <a:off x="703096" y="1973029"/>
            <a:ext cx="4289974" cy="831501"/>
          </a:xfrm>
          <a:prstGeom prst="roundRect">
            <a:avLst>
              <a:gd name="adj" fmla="val 8002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9" name="图片 188">
            <a:extLst>
              <a:ext uri="{FF2B5EF4-FFF2-40B4-BE49-F238E27FC236}">
                <a16:creationId xmlns:a16="http://schemas.microsoft.com/office/drawing/2014/main" id="{840AD142-7A58-04E1-2B4F-7C5BFDEF32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199516" y="2041711"/>
            <a:ext cx="623186" cy="6873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90" name="图片 189">
            <a:extLst>
              <a:ext uri="{FF2B5EF4-FFF2-40B4-BE49-F238E27FC236}">
                <a16:creationId xmlns:a16="http://schemas.microsoft.com/office/drawing/2014/main" id="{F753D735-90F3-A96B-53BE-C8FB085349E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01952" y="2041711"/>
            <a:ext cx="623186" cy="6873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91" name="图片 190">
            <a:extLst>
              <a:ext uri="{FF2B5EF4-FFF2-40B4-BE49-F238E27FC236}">
                <a16:creationId xmlns:a16="http://schemas.microsoft.com/office/drawing/2014/main" id="{79CC28DB-7D25-9D36-3FC5-29AFB029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604388" y="2041711"/>
            <a:ext cx="623186" cy="6873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92" name="图片 191">
            <a:extLst>
              <a:ext uri="{FF2B5EF4-FFF2-40B4-BE49-F238E27FC236}">
                <a16:creationId xmlns:a16="http://schemas.microsoft.com/office/drawing/2014/main" id="{4BB1CDEC-C7C8-2928-C389-3429DF7A21F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</a:blip>
          <a:stretch>
            <a:fillRect/>
          </a:stretch>
        </p:blipFill>
        <p:spPr>
          <a:xfrm>
            <a:off x="4306823" y="2041711"/>
            <a:ext cx="623186" cy="68730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193" name="图片 192">
            <a:extLst>
              <a:ext uri="{FF2B5EF4-FFF2-40B4-BE49-F238E27FC236}">
                <a16:creationId xmlns:a16="http://schemas.microsoft.com/office/drawing/2014/main" id="{F417139F-4304-2141-64FB-8343EF75832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r="4095"/>
          <a:stretch/>
        </p:blipFill>
        <p:spPr>
          <a:xfrm>
            <a:off x="795416" y="2041563"/>
            <a:ext cx="622800" cy="687600"/>
          </a:xfrm>
          <a:prstGeom prst="rect">
            <a:avLst/>
          </a:prstGeom>
        </p:spPr>
      </p:pic>
      <p:pic>
        <p:nvPicPr>
          <p:cNvPr id="194" name="图片 193">
            <a:extLst>
              <a:ext uri="{FF2B5EF4-FFF2-40B4-BE49-F238E27FC236}">
                <a16:creationId xmlns:a16="http://schemas.microsoft.com/office/drawing/2014/main" id="{D81BFDCA-66F4-455B-802B-F6B988502E3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" r="2549"/>
          <a:stretch/>
        </p:blipFill>
        <p:spPr>
          <a:xfrm>
            <a:off x="1497466" y="2041563"/>
            <a:ext cx="622800" cy="687600"/>
          </a:xfrm>
          <a:prstGeom prst="rect">
            <a:avLst/>
          </a:prstGeom>
        </p:spPr>
      </p:pic>
      <p:sp>
        <p:nvSpPr>
          <p:cNvPr id="195" name="文本框 194">
            <a:extLst>
              <a:ext uri="{FF2B5EF4-FFF2-40B4-BE49-F238E27FC236}">
                <a16:creationId xmlns:a16="http://schemas.microsoft.com/office/drawing/2014/main" id="{80A8930D-BD04-8E6D-8706-65A2B3B0D828}"/>
              </a:ext>
            </a:extLst>
          </p:cNvPr>
          <p:cNvSpPr txBox="1"/>
          <p:nvPr/>
        </p:nvSpPr>
        <p:spPr>
          <a:xfrm>
            <a:off x="312686" y="7248668"/>
            <a:ext cx="5827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Spatial-Temporal Video Complication</a:t>
            </a:r>
            <a:endParaRPr lang="zh-CN" altLang="en-US" sz="2400" dirty="0"/>
          </a:p>
        </p:txBody>
      </p:sp>
      <p:sp>
        <p:nvSpPr>
          <p:cNvPr id="197" name="任意形状 196">
            <a:extLst>
              <a:ext uri="{FF2B5EF4-FFF2-40B4-BE49-F238E27FC236}">
                <a16:creationId xmlns:a16="http://schemas.microsoft.com/office/drawing/2014/main" id="{C9D8AABF-94B8-DBC7-9A4C-DB65695CD9DB}"/>
              </a:ext>
            </a:extLst>
          </p:cNvPr>
          <p:cNvSpPr/>
          <p:nvPr/>
        </p:nvSpPr>
        <p:spPr>
          <a:xfrm flipH="1" flipV="1">
            <a:off x="9646293" y="3881701"/>
            <a:ext cx="2351742" cy="3077117"/>
          </a:xfrm>
          <a:custGeom>
            <a:avLst/>
            <a:gdLst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078831 w 2294145"/>
              <a:gd name="connsiteY2" fmla="*/ 220579 h 770021"/>
              <a:gd name="connsiteX3" fmla="*/ 1580147 w 2294145"/>
              <a:gd name="connsiteY3" fmla="*/ 609600 h 770021"/>
              <a:gd name="connsiteX4" fmla="*/ 2294021 w 2294145"/>
              <a:gd name="connsiteY4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310020"/>
              <a:gd name="connsiteY0" fmla="*/ 0 h 770021"/>
              <a:gd name="connsiteX1" fmla="*/ 922254 w 2310020"/>
              <a:gd name="connsiteY1" fmla="*/ 160421 h 770021"/>
              <a:gd name="connsiteX2" fmla="*/ 1596022 w 2310020"/>
              <a:gd name="connsiteY2" fmla="*/ 609600 h 770021"/>
              <a:gd name="connsiteX3" fmla="*/ 2309896 w 2310020"/>
              <a:gd name="connsiteY3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0020" h="770021">
                <a:moveTo>
                  <a:pt x="0" y="0"/>
                </a:moveTo>
                <a:cubicBezTo>
                  <a:pt x="311651" y="5849"/>
                  <a:pt x="656250" y="58821"/>
                  <a:pt x="922254" y="160421"/>
                </a:cubicBezTo>
                <a:cubicBezTo>
                  <a:pt x="1188258" y="262021"/>
                  <a:pt x="1364748" y="508000"/>
                  <a:pt x="1596022" y="609600"/>
                </a:cubicBezTo>
                <a:cubicBezTo>
                  <a:pt x="1798554" y="701174"/>
                  <a:pt x="2319254" y="769353"/>
                  <a:pt x="2309896" y="77002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98" name="直线连接符 197">
            <a:extLst>
              <a:ext uri="{FF2B5EF4-FFF2-40B4-BE49-F238E27FC236}">
                <a16:creationId xmlns:a16="http://schemas.microsoft.com/office/drawing/2014/main" id="{3E5A3CC1-2914-481D-89CB-B0B582F698AA}"/>
              </a:ext>
            </a:extLst>
          </p:cNvPr>
          <p:cNvCxnSpPr>
            <a:cxnSpLocks/>
          </p:cNvCxnSpPr>
          <p:nvPr/>
        </p:nvCxnSpPr>
        <p:spPr>
          <a:xfrm>
            <a:off x="4127548" y="3868569"/>
            <a:ext cx="3405107" cy="13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任意形状 198">
            <a:extLst>
              <a:ext uri="{FF2B5EF4-FFF2-40B4-BE49-F238E27FC236}">
                <a16:creationId xmlns:a16="http://schemas.microsoft.com/office/drawing/2014/main" id="{76B9AA92-55CB-6ECE-DD7D-2E8E2EE58B65}"/>
              </a:ext>
            </a:extLst>
          </p:cNvPr>
          <p:cNvSpPr/>
          <p:nvPr/>
        </p:nvSpPr>
        <p:spPr>
          <a:xfrm flipV="1">
            <a:off x="4637252" y="3838631"/>
            <a:ext cx="2890194" cy="1375418"/>
          </a:xfrm>
          <a:custGeom>
            <a:avLst/>
            <a:gdLst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078831 w 2294145"/>
              <a:gd name="connsiteY2" fmla="*/ 220579 h 770021"/>
              <a:gd name="connsiteX3" fmla="*/ 1580147 w 2294145"/>
              <a:gd name="connsiteY3" fmla="*/ 609600 h 770021"/>
              <a:gd name="connsiteX4" fmla="*/ 2294021 w 2294145"/>
              <a:gd name="connsiteY4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310020"/>
              <a:gd name="connsiteY0" fmla="*/ 0 h 770021"/>
              <a:gd name="connsiteX1" fmla="*/ 922254 w 2310020"/>
              <a:gd name="connsiteY1" fmla="*/ 160421 h 770021"/>
              <a:gd name="connsiteX2" fmla="*/ 1596022 w 2310020"/>
              <a:gd name="connsiteY2" fmla="*/ 609600 h 770021"/>
              <a:gd name="connsiteX3" fmla="*/ 2309896 w 2310020"/>
              <a:gd name="connsiteY3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0020" h="770021">
                <a:moveTo>
                  <a:pt x="0" y="0"/>
                </a:moveTo>
                <a:cubicBezTo>
                  <a:pt x="311651" y="5849"/>
                  <a:pt x="656250" y="58821"/>
                  <a:pt x="922254" y="160421"/>
                </a:cubicBezTo>
                <a:cubicBezTo>
                  <a:pt x="1188258" y="262021"/>
                  <a:pt x="1364748" y="508000"/>
                  <a:pt x="1596022" y="609600"/>
                </a:cubicBezTo>
                <a:cubicBezTo>
                  <a:pt x="1798554" y="701174"/>
                  <a:pt x="2319254" y="769353"/>
                  <a:pt x="2309896" y="77002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0" name="直线连接符 199">
            <a:extLst>
              <a:ext uri="{FF2B5EF4-FFF2-40B4-BE49-F238E27FC236}">
                <a16:creationId xmlns:a16="http://schemas.microsoft.com/office/drawing/2014/main" id="{94486298-DB85-718D-B29B-1B331C010BE2}"/>
              </a:ext>
            </a:extLst>
          </p:cNvPr>
          <p:cNvCxnSpPr>
            <a:cxnSpLocks/>
          </p:cNvCxnSpPr>
          <p:nvPr/>
        </p:nvCxnSpPr>
        <p:spPr>
          <a:xfrm>
            <a:off x="9725739" y="3867886"/>
            <a:ext cx="223200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矩形: 圆角 6">
            <a:extLst>
              <a:ext uri="{FF2B5EF4-FFF2-40B4-BE49-F238E27FC236}">
                <a16:creationId xmlns:a16="http://schemas.microsoft.com/office/drawing/2014/main" id="{1C6BE3C1-1EE1-87ED-688C-E292F7E89B97}"/>
              </a:ext>
            </a:extLst>
          </p:cNvPr>
          <p:cNvSpPr/>
          <p:nvPr/>
        </p:nvSpPr>
        <p:spPr>
          <a:xfrm>
            <a:off x="315903" y="3487171"/>
            <a:ext cx="3930123" cy="777445"/>
          </a:xfrm>
          <a:prstGeom prst="roundRect">
            <a:avLst>
              <a:gd name="adj" fmla="val 807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5DE171AA-B026-8F91-479A-B8D8BED399E8}"/>
              </a:ext>
            </a:extLst>
          </p:cNvPr>
          <p:cNvGrpSpPr/>
          <p:nvPr/>
        </p:nvGrpSpPr>
        <p:grpSpPr>
          <a:xfrm>
            <a:off x="375994" y="3559943"/>
            <a:ext cx="3828615" cy="631896"/>
            <a:chOff x="5646053" y="537340"/>
            <a:chExt cx="3508791" cy="511531"/>
          </a:xfrm>
        </p:grpSpPr>
        <p:pic>
          <p:nvPicPr>
            <p:cNvPr id="203" name="图片 202">
              <a:extLst>
                <a:ext uri="{FF2B5EF4-FFF2-40B4-BE49-F238E27FC236}">
                  <a16:creationId xmlns:a16="http://schemas.microsoft.com/office/drawing/2014/main" id="{3577E9C5-A2C0-A285-0F2A-5A5F8BFE9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</a:blip>
            <a:stretch>
              <a:fillRect/>
            </a:stretch>
          </p:blipFill>
          <p:spPr>
            <a:xfrm>
              <a:off x="5646053" y="537340"/>
              <a:ext cx="526687" cy="5115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204" name="图片 203">
              <a:extLst>
                <a:ext uri="{FF2B5EF4-FFF2-40B4-BE49-F238E27FC236}">
                  <a16:creationId xmlns:a16="http://schemas.microsoft.com/office/drawing/2014/main" id="{ADA0C4B5-1A0C-3297-4125-E827A0EA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6839744" y="537340"/>
              <a:ext cx="526687" cy="5115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205" name="图片 204">
              <a:extLst>
                <a:ext uri="{FF2B5EF4-FFF2-40B4-BE49-F238E27FC236}">
                  <a16:creationId xmlns:a16="http://schemas.microsoft.com/office/drawing/2014/main" id="{C1733695-70CF-84A5-7CE0-CF3DD81CD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34466" y="537340"/>
              <a:ext cx="526687" cy="5115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206" name="图片 205">
              <a:extLst>
                <a:ext uri="{FF2B5EF4-FFF2-40B4-BE49-F238E27FC236}">
                  <a16:creationId xmlns:a16="http://schemas.microsoft.com/office/drawing/2014/main" id="{A0A60096-2432-E085-B6D1-F503B252E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5000"/>
            </a:blip>
            <a:stretch>
              <a:fillRect/>
            </a:stretch>
          </p:blipFill>
          <p:spPr>
            <a:xfrm>
              <a:off x="8628157" y="537340"/>
              <a:ext cx="526687" cy="5115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</p:grpSp>
      <p:grpSp>
        <p:nvGrpSpPr>
          <p:cNvPr id="207" name="组合 206">
            <a:extLst>
              <a:ext uri="{FF2B5EF4-FFF2-40B4-BE49-F238E27FC236}">
                <a16:creationId xmlns:a16="http://schemas.microsoft.com/office/drawing/2014/main" id="{9E2A28C5-2BDF-E824-6300-AB79A70136C9}"/>
              </a:ext>
            </a:extLst>
          </p:cNvPr>
          <p:cNvGrpSpPr/>
          <p:nvPr/>
        </p:nvGrpSpPr>
        <p:grpSpPr>
          <a:xfrm>
            <a:off x="724600" y="4867003"/>
            <a:ext cx="3836125" cy="726320"/>
            <a:chOff x="6245022" y="537340"/>
            <a:chExt cx="2909822" cy="511531"/>
          </a:xfrm>
        </p:grpSpPr>
        <p:pic>
          <p:nvPicPr>
            <p:cNvPr id="208" name="图片 207">
              <a:extLst>
                <a:ext uri="{FF2B5EF4-FFF2-40B4-BE49-F238E27FC236}">
                  <a16:creationId xmlns:a16="http://schemas.microsoft.com/office/drawing/2014/main" id="{69346F38-89FC-0D65-F5D3-010D62D92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5000"/>
            </a:blip>
            <a:stretch>
              <a:fillRect/>
            </a:stretch>
          </p:blipFill>
          <p:spPr>
            <a:xfrm>
              <a:off x="6245022" y="537340"/>
              <a:ext cx="526687" cy="5115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209" name="图片 208">
              <a:extLst>
                <a:ext uri="{FF2B5EF4-FFF2-40B4-BE49-F238E27FC236}">
                  <a16:creationId xmlns:a16="http://schemas.microsoft.com/office/drawing/2014/main" id="{82EDADE9-5E93-7C14-A524-727A64598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6839744" y="537340"/>
              <a:ext cx="526687" cy="5115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210" name="图片 209">
              <a:extLst>
                <a:ext uri="{FF2B5EF4-FFF2-40B4-BE49-F238E27FC236}">
                  <a16:creationId xmlns:a16="http://schemas.microsoft.com/office/drawing/2014/main" id="{A31B1353-1A8E-E6AE-BE57-90C611925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434466" y="537340"/>
              <a:ext cx="526687" cy="5115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211" name="图片 210">
              <a:extLst>
                <a:ext uri="{FF2B5EF4-FFF2-40B4-BE49-F238E27FC236}">
                  <a16:creationId xmlns:a16="http://schemas.microsoft.com/office/drawing/2014/main" id="{4B175F69-550C-4D14-D2FA-EBF55C309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75000"/>
            </a:blip>
            <a:stretch>
              <a:fillRect/>
            </a:stretch>
          </p:blipFill>
          <p:spPr>
            <a:xfrm>
              <a:off x="8029188" y="537340"/>
              <a:ext cx="526687" cy="5115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  <p:pic>
          <p:nvPicPr>
            <p:cNvPr id="212" name="图片 211">
              <a:extLst>
                <a:ext uri="{FF2B5EF4-FFF2-40B4-BE49-F238E27FC236}">
                  <a16:creationId xmlns:a16="http://schemas.microsoft.com/office/drawing/2014/main" id="{2F89F519-57D0-0BBB-85F5-73753136E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5000"/>
            </a:blip>
            <a:stretch>
              <a:fillRect/>
            </a:stretch>
          </p:blipFill>
          <p:spPr>
            <a:xfrm>
              <a:off x="8628157" y="537340"/>
              <a:ext cx="526687" cy="5115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</p:pic>
      </p:grpSp>
      <p:pic>
        <p:nvPicPr>
          <p:cNvPr id="213" name="图片 212">
            <a:extLst>
              <a:ext uri="{FF2B5EF4-FFF2-40B4-BE49-F238E27FC236}">
                <a16:creationId xmlns:a16="http://schemas.microsoft.com/office/drawing/2014/main" id="{80C3493B-06F0-2C34-70B5-EAD95331BD1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521687" y="4871189"/>
            <a:ext cx="691499" cy="722129"/>
          </a:xfrm>
          <a:prstGeom prst="rect">
            <a:avLst/>
          </a:prstGeom>
        </p:spPr>
      </p:pic>
      <p:pic>
        <p:nvPicPr>
          <p:cNvPr id="214" name="图片 213">
            <a:extLst>
              <a:ext uri="{FF2B5EF4-FFF2-40B4-BE49-F238E27FC236}">
                <a16:creationId xmlns:a16="http://schemas.microsoft.com/office/drawing/2014/main" id="{7FF18969-EE8D-4A9F-0B03-CFE60AA185B9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2376117" y="4965788"/>
            <a:ext cx="936000" cy="1008000"/>
          </a:xfrm>
          <a:prstGeom prst="rect">
            <a:avLst/>
          </a:prstGeom>
        </p:spPr>
      </p:pic>
      <p:pic>
        <p:nvPicPr>
          <p:cNvPr id="215" name="图片 214">
            <a:extLst>
              <a:ext uri="{FF2B5EF4-FFF2-40B4-BE49-F238E27FC236}">
                <a16:creationId xmlns:a16="http://schemas.microsoft.com/office/drawing/2014/main" id="{2EB3BEEE-2001-496A-92CC-3BA285B0AE33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4306007" y="4965788"/>
            <a:ext cx="936000" cy="1008000"/>
          </a:xfrm>
          <a:prstGeom prst="rect">
            <a:avLst/>
          </a:prstGeom>
        </p:spPr>
      </p:pic>
      <p:pic>
        <p:nvPicPr>
          <p:cNvPr id="216" name="图片 215">
            <a:extLst>
              <a:ext uri="{FF2B5EF4-FFF2-40B4-BE49-F238E27FC236}">
                <a16:creationId xmlns:a16="http://schemas.microsoft.com/office/drawing/2014/main" id="{F1D25EB3-F0B5-38DA-63CB-2DD1D57F8377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15270952" y="4965788"/>
            <a:ext cx="936000" cy="1008000"/>
          </a:xfrm>
          <a:prstGeom prst="rect">
            <a:avLst/>
          </a:prstGeom>
        </p:spPr>
      </p:pic>
      <p:pic>
        <p:nvPicPr>
          <p:cNvPr id="217" name="图片 216">
            <a:extLst>
              <a:ext uri="{FF2B5EF4-FFF2-40B4-BE49-F238E27FC236}">
                <a16:creationId xmlns:a16="http://schemas.microsoft.com/office/drawing/2014/main" id="{4E39D02F-9C89-4028-5215-8625029FFF2F}"/>
              </a:ext>
            </a:extLst>
          </p:cNvPr>
          <p:cNvPicPr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16235899" y="4965788"/>
            <a:ext cx="936000" cy="1008000"/>
          </a:xfrm>
          <a:prstGeom prst="rect">
            <a:avLst/>
          </a:prstGeom>
        </p:spPr>
      </p:pic>
      <p:pic>
        <p:nvPicPr>
          <p:cNvPr id="218" name="图片 217">
            <a:extLst>
              <a:ext uri="{FF2B5EF4-FFF2-40B4-BE49-F238E27FC236}">
                <a16:creationId xmlns:a16="http://schemas.microsoft.com/office/drawing/2014/main" id="{92AF603F-8B5B-7CAA-CDF3-4315E67FB9AF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341062" y="4965788"/>
            <a:ext cx="936000" cy="1008000"/>
          </a:xfrm>
          <a:prstGeom prst="rect">
            <a:avLst/>
          </a:prstGeom>
        </p:spPr>
      </p:pic>
      <p:sp>
        <p:nvSpPr>
          <p:cNvPr id="219" name="任意形状 218">
            <a:extLst>
              <a:ext uri="{FF2B5EF4-FFF2-40B4-BE49-F238E27FC236}">
                <a16:creationId xmlns:a16="http://schemas.microsoft.com/office/drawing/2014/main" id="{3E784B31-1EA4-C92D-92BC-10E8CE833237}"/>
              </a:ext>
            </a:extLst>
          </p:cNvPr>
          <p:cNvSpPr/>
          <p:nvPr/>
        </p:nvSpPr>
        <p:spPr>
          <a:xfrm>
            <a:off x="9646294" y="3890696"/>
            <a:ext cx="2613890" cy="1656756"/>
          </a:xfrm>
          <a:custGeom>
            <a:avLst/>
            <a:gdLst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078831 w 2294145"/>
              <a:gd name="connsiteY2" fmla="*/ 220579 h 770021"/>
              <a:gd name="connsiteX3" fmla="*/ 1580147 w 2294145"/>
              <a:gd name="connsiteY3" fmla="*/ 609600 h 770021"/>
              <a:gd name="connsiteX4" fmla="*/ 2294021 w 2294145"/>
              <a:gd name="connsiteY4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310020"/>
              <a:gd name="connsiteY0" fmla="*/ 0 h 770021"/>
              <a:gd name="connsiteX1" fmla="*/ 922254 w 2310020"/>
              <a:gd name="connsiteY1" fmla="*/ 160421 h 770021"/>
              <a:gd name="connsiteX2" fmla="*/ 1596022 w 2310020"/>
              <a:gd name="connsiteY2" fmla="*/ 609600 h 770021"/>
              <a:gd name="connsiteX3" fmla="*/ 2309896 w 2310020"/>
              <a:gd name="connsiteY3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0020" h="770021">
                <a:moveTo>
                  <a:pt x="0" y="0"/>
                </a:moveTo>
                <a:cubicBezTo>
                  <a:pt x="311651" y="5849"/>
                  <a:pt x="656250" y="58821"/>
                  <a:pt x="922254" y="160421"/>
                </a:cubicBezTo>
                <a:cubicBezTo>
                  <a:pt x="1188258" y="262021"/>
                  <a:pt x="1364748" y="508000"/>
                  <a:pt x="1596022" y="609600"/>
                </a:cubicBezTo>
                <a:cubicBezTo>
                  <a:pt x="1798554" y="701174"/>
                  <a:pt x="2319254" y="769353"/>
                  <a:pt x="2309896" y="77002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20" name="图片 219">
            <a:extLst>
              <a:ext uri="{FF2B5EF4-FFF2-40B4-BE49-F238E27FC236}">
                <a16:creationId xmlns:a16="http://schemas.microsoft.com/office/drawing/2014/main" id="{DDCCDB6E-BD1F-FFF0-4D11-1D280AA1886B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r="75489"/>
          <a:stretch/>
        </p:blipFill>
        <p:spPr>
          <a:xfrm>
            <a:off x="1474873" y="6253031"/>
            <a:ext cx="827999" cy="828000"/>
          </a:xfrm>
          <a:prstGeom prst="rect">
            <a:avLst/>
          </a:prstGeom>
        </p:spPr>
      </p:pic>
      <p:pic>
        <p:nvPicPr>
          <p:cNvPr id="221" name="图片 220">
            <a:extLst>
              <a:ext uri="{FF2B5EF4-FFF2-40B4-BE49-F238E27FC236}">
                <a16:creationId xmlns:a16="http://schemas.microsoft.com/office/drawing/2014/main" id="{666F1A79-C419-49C2-CB69-69BB121DCA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32993" y="6434515"/>
            <a:ext cx="4275184" cy="1044000"/>
          </a:xfrm>
          <a:prstGeom prst="rect">
            <a:avLst/>
          </a:prstGeom>
        </p:spPr>
      </p:pic>
      <p:pic>
        <p:nvPicPr>
          <p:cNvPr id="222" name="图片 221">
            <a:extLst>
              <a:ext uri="{FF2B5EF4-FFF2-40B4-BE49-F238E27FC236}">
                <a16:creationId xmlns:a16="http://schemas.microsoft.com/office/drawing/2014/main" id="{111A7F64-304B-599B-B7A4-C3A69F384664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2977983" y="3559091"/>
            <a:ext cx="572400" cy="633600"/>
          </a:xfrm>
          <a:prstGeom prst="rect">
            <a:avLst/>
          </a:prstGeom>
        </p:spPr>
      </p:pic>
      <p:pic>
        <p:nvPicPr>
          <p:cNvPr id="223" name="图片 222">
            <a:extLst>
              <a:ext uri="{FF2B5EF4-FFF2-40B4-BE49-F238E27FC236}">
                <a16:creationId xmlns:a16="http://schemas.microsoft.com/office/drawing/2014/main" id="{FB8BD63C-DDCA-7A98-C084-7A8FDBE4A94B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030216" y="3559091"/>
            <a:ext cx="572400" cy="633600"/>
          </a:xfrm>
          <a:prstGeom prst="rect">
            <a:avLst/>
          </a:prstGeom>
        </p:spPr>
      </p:pic>
      <p:pic>
        <p:nvPicPr>
          <p:cNvPr id="224" name="图片 223">
            <a:extLst>
              <a:ext uri="{FF2B5EF4-FFF2-40B4-BE49-F238E27FC236}">
                <a16:creationId xmlns:a16="http://schemas.microsoft.com/office/drawing/2014/main" id="{3D260205-1F8D-A521-D1D9-C8A660E22EA7}"/>
              </a:ext>
            </a:extLst>
          </p:cNvPr>
          <p:cNvPicPr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2058345" y="3371894"/>
            <a:ext cx="936000" cy="1007999"/>
          </a:xfrm>
          <a:prstGeom prst="rect">
            <a:avLst/>
          </a:prstGeom>
        </p:spPr>
      </p:pic>
      <p:pic>
        <p:nvPicPr>
          <p:cNvPr id="225" name="图片 224">
            <a:extLst>
              <a:ext uri="{FF2B5EF4-FFF2-40B4-BE49-F238E27FC236}">
                <a16:creationId xmlns:a16="http://schemas.microsoft.com/office/drawing/2014/main" id="{20DDE2A4-A222-D070-64B0-7081A6A7D6E4}"/>
              </a:ext>
            </a:extLst>
          </p:cNvPr>
          <p:cNvPicPr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13011453" y="3371894"/>
            <a:ext cx="936000" cy="1007999"/>
          </a:xfrm>
          <a:prstGeom prst="rect">
            <a:avLst/>
          </a:prstGeom>
        </p:spPr>
      </p:pic>
      <p:pic>
        <p:nvPicPr>
          <p:cNvPr id="226" name="图片 225">
            <a:extLst>
              <a:ext uri="{FF2B5EF4-FFF2-40B4-BE49-F238E27FC236}">
                <a16:creationId xmlns:a16="http://schemas.microsoft.com/office/drawing/2014/main" id="{3A622669-9821-9295-70DA-4415C4BEDA09}"/>
              </a:ext>
            </a:extLst>
          </p:cNvPr>
          <p:cNvPicPr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13964561" y="3371894"/>
            <a:ext cx="936000" cy="1007999"/>
          </a:xfrm>
          <a:prstGeom prst="rect">
            <a:avLst/>
          </a:prstGeom>
        </p:spPr>
      </p:pic>
      <p:pic>
        <p:nvPicPr>
          <p:cNvPr id="227" name="图片 226">
            <a:extLst>
              <a:ext uri="{FF2B5EF4-FFF2-40B4-BE49-F238E27FC236}">
                <a16:creationId xmlns:a16="http://schemas.microsoft.com/office/drawing/2014/main" id="{49FBD0F0-909C-DC35-4188-751ABF0086AF}"/>
              </a:ext>
            </a:extLst>
          </p:cNvPr>
          <p:cNvPicPr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14917669" y="3371894"/>
            <a:ext cx="936000" cy="1007999"/>
          </a:xfrm>
          <a:prstGeom prst="rect">
            <a:avLst/>
          </a:prstGeom>
        </p:spPr>
      </p:pic>
      <p:pic>
        <p:nvPicPr>
          <p:cNvPr id="228" name="图片 227">
            <a:extLst>
              <a:ext uri="{FF2B5EF4-FFF2-40B4-BE49-F238E27FC236}">
                <a16:creationId xmlns:a16="http://schemas.microsoft.com/office/drawing/2014/main" id="{0AA6FF5F-9AFF-4B8B-0BB9-C72967EE1FA2}"/>
              </a:ext>
            </a:extLst>
          </p:cNvPr>
          <p:cNvPicPr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15870777" y="3371894"/>
            <a:ext cx="936000" cy="1007999"/>
          </a:xfrm>
          <a:prstGeom prst="rect">
            <a:avLst/>
          </a:prstGeom>
        </p:spPr>
      </p:pic>
      <p:pic>
        <p:nvPicPr>
          <p:cNvPr id="229" name="图片 228">
            <a:extLst>
              <a:ext uri="{FF2B5EF4-FFF2-40B4-BE49-F238E27FC236}">
                <a16:creationId xmlns:a16="http://schemas.microsoft.com/office/drawing/2014/main" id="{5FF60020-596B-6BE3-6B06-555AB70266F3}"/>
              </a:ext>
            </a:extLst>
          </p:cNvPr>
          <p:cNvPicPr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16823886" y="3371894"/>
            <a:ext cx="936000" cy="1007999"/>
          </a:xfrm>
          <a:prstGeom prst="rect">
            <a:avLst/>
          </a:prstGeom>
        </p:spPr>
      </p:pic>
      <p:sp>
        <p:nvSpPr>
          <p:cNvPr id="232" name="任意形状 231">
            <a:extLst>
              <a:ext uri="{FF2B5EF4-FFF2-40B4-BE49-F238E27FC236}">
                <a16:creationId xmlns:a16="http://schemas.microsoft.com/office/drawing/2014/main" id="{0D399590-F88A-6107-14C8-4DB3EAAF3FED}"/>
              </a:ext>
            </a:extLst>
          </p:cNvPr>
          <p:cNvSpPr/>
          <p:nvPr/>
        </p:nvSpPr>
        <p:spPr>
          <a:xfrm>
            <a:off x="4966850" y="814055"/>
            <a:ext cx="2572597" cy="3045822"/>
          </a:xfrm>
          <a:custGeom>
            <a:avLst/>
            <a:gdLst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078831 w 2294145"/>
              <a:gd name="connsiteY2" fmla="*/ 220579 h 770021"/>
              <a:gd name="connsiteX3" fmla="*/ 1580147 w 2294145"/>
              <a:gd name="connsiteY3" fmla="*/ 609600 h 770021"/>
              <a:gd name="connsiteX4" fmla="*/ 2294021 w 2294145"/>
              <a:gd name="connsiteY4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294145"/>
              <a:gd name="connsiteY0" fmla="*/ 0 h 770021"/>
              <a:gd name="connsiteX1" fmla="*/ 906379 w 2294145"/>
              <a:gd name="connsiteY1" fmla="*/ 160421 h 770021"/>
              <a:gd name="connsiteX2" fmla="*/ 1580147 w 2294145"/>
              <a:gd name="connsiteY2" fmla="*/ 609600 h 770021"/>
              <a:gd name="connsiteX3" fmla="*/ 2294021 w 2294145"/>
              <a:gd name="connsiteY3" fmla="*/ 770021 h 770021"/>
              <a:gd name="connsiteX0" fmla="*/ 0 w 2310020"/>
              <a:gd name="connsiteY0" fmla="*/ 0 h 770021"/>
              <a:gd name="connsiteX1" fmla="*/ 922254 w 2310020"/>
              <a:gd name="connsiteY1" fmla="*/ 160421 h 770021"/>
              <a:gd name="connsiteX2" fmla="*/ 1596022 w 2310020"/>
              <a:gd name="connsiteY2" fmla="*/ 609600 h 770021"/>
              <a:gd name="connsiteX3" fmla="*/ 2309896 w 2310020"/>
              <a:gd name="connsiteY3" fmla="*/ 770021 h 770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10020" h="770021">
                <a:moveTo>
                  <a:pt x="0" y="0"/>
                </a:moveTo>
                <a:cubicBezTo>
                  <a:pt x="311651" y="5849"/>
                  <a:pt x="656250" y="58821"/>
                  <a:pt x="922254" y="160421"/>
                </a:cubicBezTo>
                <a:cubicBezTo>
                  <a:pt x="1188258" y="262021"/>
                  <a:pt x="1364748" y="508000"/>
                  <a:pt x="1596022" y="609600"/>
                </a:cubicBezTo>
                <a:cubicBezTo>
                  <a:pt x="1798554" y="701174"/>
                  <a:pt x="2319254" y="769353"/>
                  <a:pt x="2309896" y="770021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6" name="矩形: 圆角 6">
            <a:extLst>
              <a:ext uri="{FF2B5EF4-FFF2-40B4-BE49-F238E27FC236}">
                <a16:creationId xmlns:a16="http://schemas.microsoft.com/office/drawing/2014/main" id="{5552D60E-82FD-DBEE-0276-A5FD4BF1B8C9}"/>
              </a:ext>
            </a:extLst>
          </p:cNvPr>
          <p:cNvSpPr/>
          <p:nvPr/>
        </p:nvSpPr>
        <p:spPr>
          <a:xfrm>
            <a:off x="7342153" y="3300454"/>
            <a:ext cx="2364536" cy="1150874"/>
          </a:xfrm>
          <a:prstGeom prst="roundRect">
            <a:avLst>
              <a:gd name="adj" fmla="val 17411"/>
            </a:avLst>
          </a:prstGeom>
          <a:gradFill flip="none" rotWithShape="1">
            <a:gsLst>
              <a:gs pos="100000">
                <a:schemeClr val="accent1">
                  <a:lumMod val="5000"/>
                  <a:lumOff val="95000"/>
                </a:schemeClr>
              </a:gs>
              <a:gs pos="74000">
                <a:srgbClr val="ECE9FC"/>
              </a:gs>
              <a:gs pos="35000">
                <a:srgbClr val="DEECF8"/>
              </a:gs>
              <a:gs pos="0">
                <a:srgbClr val="E3F1D9"/>
              </a:gs>
            </a:gsLst>
            <a:lin ang="2700000" scaled="1"/>
            <a:tileRect/>
          </a:gra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VDT</a:t>
            </a:r>
            <a:endParaRPr lang="zh-CN" alt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3" name="图片 232">
            <a:extLst>
              <a:ext uri="{FF2B5EF4-FFF2-40B4-BE49-F238E27FC236}">
                <a16:creationId xmlns:a16="http://schemas.microsoft.com/office/drawing/2014/main" id="{E3CC1877-E0BD-BACA-65D4-98EC0305D39F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25179" r="50807"/>
          <a:stretch/>
        </p:blipFill>
        <p:spPr>
          <a:xfrm>
            <a:off x="2371763" y="6253031"/>
            <a:ext cx="827999" cy="828000"/>
          </a:xfrm>
          <a:prstGeom prst="rect">
            <a:avLst/>
          </a:prstGeom>
        </p:spPr>
      </p:pic>
      <p:pic>
        <p:nvPicPr>
          <p:cNvPr id="234" name="图片 233">
            <a:extLst>
              <a:ext uri="{FF2B5EF4-FFF2-40B4-BE49-F238E27FC236}">
                <a16:creationId xmlns:a16="http://schemas.microsoft.com/office/drawing/2014/main" id="{C780C1EC-18B2-86C9-5AD0-6781E36776CE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50610" r="25320"/>
          <a:stretch/>
        </p:blipFill>
        <p:spPr>
          <a:xfrm>
            <a:off x="3274001" y="6253031"/>
            <a:ext cx="827999" cy="828000"/>
          </a:xfrm>
          <a:prstGeom prst="rect">
            <a:avLst/>
          </a:prstGeom>
        </p:spPr>
      </p:pic>
      <p:pic>
        <p:nvPicPr>
          <p:cNvPr id="235" name="图片 234">
            <a:extLst>
              <a:ext uri="{FF2B5EF4-FFF2-40B4-BE49-F238E27FC236}">
                <a16:creationId xmlns:a16="http://schemas.microsoft.com/office/drawing/2014/main" id="{6725AD2C-130E-DE03-0FB9-232038FF5694}"/>
              </a:ext>
            </a:extLst>
          </p:cNvPr>
          <p:cNvPicPr>
            <a:picLocks/>
          </p:cNvPicPr>
          <p:nvPr/>
        </p:nvPicPr>
        <p:blipFill rotWithShape="1">
          <a:blip r:embed="rId15"/>
          <a:srcRect l="75159"/>
          <a:stretch/>
        </p:blipFill>
        <p:spPr>
          <a:xfrm>
            <a:off x="4161712" y="6250854"/>
            <a:ext cx="82799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8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FA3CB5-0956-A2A7-2F27-4522A6F10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939AED-FD08-ECBA-407E-35C45209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8A93F3-B01D-E1CD-2A75-DE5822F17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131" y="2025528"/>
            <a:ext cx="7772400" cy="38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58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37689</TotalTime>
  <Words>13</Words>
  <Application>Microsoft Macintosh PowerPoint</Application>
  <PresentationFormat>自定义</PresentationFormat>
  <Paragraphs>6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卢 浩宇</dc:creator>
  <cp:lastModifiedBy>13108</cp:lastModifiedBy>
  <cp:revision>42</cp:revision>
  <dcterms:created xsi:type="dcterms:W3CDTF">2021-09-11T06:35:10Z</dcterms:created>
  <dcterms:modified xsi:type="dcterms:W3CDTF">2023-09-27T15:48:32Z</dcterms:modified>
</cp:coreProperties>
</file>